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</p:sldMasterIdLst>
  <p:notesMasterIdLst>
    <p:notesMasterId r:id="rId16"/>
  </p:notesMasterIdLst>
  <p:sldIdLst>
    <p:sldId id="256" r:id="rId2"/>
    <p:sldId id="257" r:id="rId3"/>
    <p:sldId id="258" r:id="rId4"/>
    <p:sldId id="265" r:id="rId5"/>
    <p:sldId id="267" r:id="rId6"/>
    <p:sldId id="259" r:id="rId7"/>
    <p:sldId id="268" r:id="rId8"/>
    <p:sldId id="260" r:id="rId9"/>
    <p:sldId id="266" r:id="rId10"/>
    <p:sldId id="262" r:id="rId11"/>
    <p:sldId id="261" r:id="rId12"/>
    <p:sldId id="263" r:id="rId13"/>
    <p:sldId id="269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C5CD"/>
    <a:srgbClr val="332A2E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76" d="100"/>
          <a:sy n="76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3AD2C-29A3-5F47-9AAD-E9E9CA5EC10F}" type="datetimeFigureOut">
              <a:rPr lang="en-US" smtClean="0"/>
              <a:t>9/11/24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F4352-F85E-5047-A711-F8B1B79AC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9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F4352-F85E-5047-A711-F8B1B79AC41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0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F4352-F85E-5047-A711-F8B1B79AC4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2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F4352-F85E-5047-A711-F8B1B79AC4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9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F4352-F85E-5047-A711-F8B1B79AC4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5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F4352-F85E-5047-A711-F8B1B79AC41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6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3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2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2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8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4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8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9/11/24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4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9/11/24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0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8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9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2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6" r:id="rId6"/>
    <p:sldLayoutId id="2147483821" r:id="rId7"/>
    <p:sldLayoutId id="2147483822" r:id="rId8"/>
    <p:sldLayoutId id="2147483823" r:id="rId9"/>
    <p:sldLayoutId id="2147483825" r:id="rId10"/>
    <p:sldLayoutId id="214748382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0" name="Rectangle 239">
            <a:extLst>
              <a:ext uri="{FF2B5EF4-FFF2-40B4-BE49-F238E27FC236}">
                <a16:creationId xmlns:a16="http://schemas.microsoft.com/office/drawing/2014/main" id="{945D478C-A9A5-4832-89D8-70360771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68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FB7F7C0-216C-466B-8AF5-7744BB34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4" y="4764840"/>
            <a:ext cx="12205536" cy="2093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3F952-9E3F-80C3-F0A4-9B1D70D43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1900" y="6059436"/>
            <a:ext cx="6200489" cy="606527"/>
          </a:xfrm>
        </p:spPr>
        <p:txBody>
          <a:bodyPr>
            <a:normAutofit/>
          </a:bodyPr>
          <a:lstStyle/>
          <a:p>
            <a:r>
              <a:rPr lang="en-US" dirty="0"/>
              <a:t>Ndis consultants &amp; carers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B6D92-C4EE-AEAB-4938-43EEAF8E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094" y="2139766"/>
            <a:ext cx="6160751" cy="1879029"/>
          </a:xfrm>
          <a:prstGeom prst="rect">
            <a:avLst/>
          </a:prstGeom>
        </p:spPr>
      </p:pic>
      <p:grpSp>
        <p:nvGrpSpPr>
          <p:cNvPr id="244" name="Group 243">
            <a:extLst>
              <a:ext uri="{FF2B5EF4-FFF2-40B4-BE49-F238E27FC236}">
                <a16:creationId xmlns:a16="http://schemas.microsoft.com/office/drawing/2014/main" id="{67A83510-2790-4866-911D-2E1588DF5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59" y="4517731"/>
            <a:ext cx="12157773" cy="494218"/>
            <a:chOff x="18956" y="5952517"/>
            <a:chExt cx="12157773" cy="494218"/>
          </a:xfrm>
          <a:solidFill>
            <a:schemeClr val="bg2">
              <a:lumMod val="90000"/>
            </a:schemeClr>
          </a:solidFill>
        </p:grpSpPr>
        <p:sp>
          <p:nvSpPr>
            <p:cNvPr id="245" name="Freeform 10">
              <a:extLst>
                <a:ext uri="{FF2B5EF4-FFF2-40B4-BE49-F238E27FC236}">
                  <a16:creationId xmlns:a16="http://schemas.microsoft.com/office/drawing/2014/main" id="{DAB74ACE-7603-4829-88FE-C3C2B05EB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" name="Freeform 15">
              <a:extLst>
                <a:ext uri="{FF2B5EF4-FFF2-40B4-BE49-F238E27FC236}">
                  <a16:creationId xmlns:a16="http://schemas.microsoft.com/office/drawing/2014/main" id="{DE3E37A0-8723-42F4-9435-F06BD0191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7" name="Freeform 18">
              <a:extLst>
                <a:ext uri="{FF2B5EF4-FFF2-40B4-BE49-F238E27FC236}">
                  <a16:creationId xmlns:a16="http://schemas.microsoft.com/office/drawing/2014/main" id="{0C5FE567-8965-4799-B1E6-8A6E1A848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8" name="Freeform 22">
              <a:extLst>
                <a:ext uri="{FF2B5EF4-FFF2-40B4-BE49-F238E27FC236}">
                  <a16:creationId xmlns:a16="http://schemas.microsoft.com/office/drawing/2014/main" id="{BA3FF2FD-6394-4F97-B186-BD4A98C61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9" name="Freeform 8">
              <a:extLst>
                <a:ext uri="{FF2B5EF4-FFF2-40B4-BE49-F238E27FC236}">
                  <a16:creationId xmlns:a16="http://schemas.microsoft.com/office/drawing/2014/main" id="{1A361C9F-AD97-4338-B557-8766AFD03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0" name="Freeform 19">
              <a:extLst>
                <a:ext uri="{FF2B5EF4-FFF2-40B4-BE49-F238E27FC236}">
                  <a16:creationId xmlns:a16="http://schemas.microsoft.com/office/drawing/2014/main" id="{F4FAA936-A80F-43B5-8A7D-17CC7CF77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1" name="Freeform 20">
              <a:extLst>
                <a:ext uri="{FF2B5EF4-FFF2-40B4-BE49-F238E27FC236}">
                  <a16:creationId xmlns:a16="http://schemas.microsoft.com/office/drawing/2014/main" id="{21246F32-1BA7-40E4-9AF9-CA517D44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2" name="Freeform 23">
              <a:extLst>
                <a:ext uri="{FF2B5EF4-FFF2-40B4-BE49-F238E27FC236}">
                  <a16:creationId xmlns:a16="http://schemas.microsoft.com/office/drawing/2014/main" id="{C18EE8CE-BCF9-4C64-B335-C7830B03F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3" name="Freeform 26">
              <a:extLst>
                <a:ext uri="{FF2B5EF4-FFF2-40B4-BE49-F238E27FC236}">
                  <a16:creationId xmlns:a16="http://schemas.microsoft.com/office/drawing/2014/main" id="{64AC2B2B-568F-4175-8D84-AD8F6B563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4" name="Freeform 27">
              <a:extLst>
                <a:ext uri="{FF2B5EF4-FFF2-40B4-BE49-F238E27FC236}">
                  <a16:creationId xmlns:a16="http://schemas.microsoft.com/office/drawing/2014/main" id="{D9C6CF5C-8CF6-4274-86E0-CAF4A31F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5" name="Freeform 28">
              <a:extLst>
                <a:ext uri="{FF2B5EF4-FFF2-40B4-BE49-F238E27FC236}">
                  <a16:creationId xmlns:a16="http://schemas.microsoft.com/office/drawing/2014/main" id="{3BFC56A2-55B3-432A-BD3B-4B2423A6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6" name="Freeform 30">
              <a:extLst>
                <a:ext uri="{FF2B5EF4-FFF2-40B4-BE49-F238E27FC236}">
                  <a16:creationId xmlns:a16="http://schemas.microsoft.com/office/drawing/2014/main" id="{BB036CEA-B307-404A-89D6-9414F417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7" name="Freeform 43">
              <a:extLst>
                <a:ext uri="{FF2B5EF4-FFF2-40B4-BE49-F238E27FC236}">
                  <a16:creationId xmlns:a16="http://schemas.microsoft.com/office/drawing/2014/main" id="{CB37E5F5-B903-4611-A739-0B7FBE851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8" name="Freeform 51">
              <a:extLst>
                <a:ext uri="{FF2B5EF4-FFF2-40B4-BE49-F238E27FC236}">
                  <a16:creationId xmlns:a16="http://schemas.microsoft.com/office/drawing/2014/main" id="{B1012F2B-A8F1-4FD5-8E6F-1CC97D0A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9" name="Freeform 52">
              <a:extLst>
                <a:ext uri="{FF2B5EF4-FFF2-40B4-BE49-F238E27FC236}">
                  <a16:creationId xmlns:a16="http://schemas.microsoft.com/office/drawing/2014/main" id="{C04C6E0B-838E-4B10-91CA-29C49838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0" name="Freeform 53">
              <a:extLst>
                <a:ext uri="{FF2B5EF4-FFF2-40B4-BE49-F238E27FC236}">
                  <a16:creationId xmlns:a16="http://schemas.microsoft.com/office/drawing/2014/main" id="{15D6CFEB-4FC5-45C3-8BDF-95EAD1EDF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1" name="Freeform 54">
              <a:extLst>
                <a:ext uri="{FF2B5EF4-FFF2-40B4-BE49-F238E27FC236}">
                  <a16:creationId xmlns:a16="http://schemas.microsoft.com/office/drawing/2014/main" id="{EA8E01BA-7055-4707-906A-F08E2E253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2" name="Freeform 55">
              <a:extLst>
                <a:ext uri="{FF2B5EF4-FFF2-40B4-BE49-F238E27FC236}">
                  <a16:creationId xmlns:a16="http://schemas.microsoft.com/office/drawing/2014/main" id="{CDA2DE76-0D5E-4F6F-95E7-508B725F8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3" name="Freeform 56">
              <a:extLst>
                <a:ext uri="{FF2B5EF4-FFF2-40B4-BE49-F238E27FC236}">
                  <a16:creationId xmlns:a16="http://schemas.microsoft.com/office/drawing/2014/main" id="{669578C5-3D06-4B77-A897-A014B441B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4" name="Freeform 57">
              <a:extLst>
                <a:ext uri="{FF2B5EF4-FFF2-40B4-BE49-F238E27FC236}">
                  <a16:creationId xmlns:a16="http://schemas.microsoft.com/office/drawing/2014/main" id="{85AA3005-AAD0-4587-B352-ECD937D61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5" name="Freeform 59">
              <a:extLst>
                <a:ext uri="{FF2B5EF4-FFF2-40B4-BE49-F238E27FC236}">
                  <a16:creationId xmlns:a16="http://schemas.microsoft.com/office/drawing/2014/main" id="{B4E9730F-E8B1-4F7C-BA99-3B3016F10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6" name="Freeform 60">
              <a:extLst>
                <a:ext uri="{FF2B5EF4-FFF2-40B4-BE49-F238E27FC236}">
                  <a16:creationId xmlns:a16="http://schemas.microsoft.com/office/drawing/2014/main" id="{A8922D05-C325-4918-84E6-1C62AD7BE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7" name="Freeform 61">
              <a:extLst>
                <a:ext uri="{FF2B5EF4-FFF2-40B4-BE49-F238E27FC236}">
                  <a16:creationId xmlns:a16="http://schemas.microsoft.com/office/drawing/2014/main" id="{38DD42E8-8604-45E3-99FE-72D479AF2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8" name="Freeform 5">
              <a:extLst>
                <a:ext uri="{FF2B5EF4-FFF2-40B4-BE49-F238E27FC236}">
                  <a16:creationId xmlns:a16="http://schemas.microsoft.com/office/drawing/2014/main" id="{2E946C70-11C9-4C85-BE3B-1149117F3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9" name="Freeform 6">
              <a:extLst>
                <a:ext uri="{FF2B5EF4-FFF2-40B4-BE49-F238E27FC236}">
                  <a16:creationId xmlns:a16="http://schemas.microsoft.com/office/drawing/2014/main" id="{48F637C4-CFB7-4421-9DAB-6730244B2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0" name="Freeform 7">
              <a:extLst>
                <a:ext uri="{FF2B5EF4-FFF2-40B4-BE49-F238E27FC236}">
                  <a16:creationId xmlns:a16="http://schemas.microsoft.com/office/drawing/2014/main" id="{6E137FD9-DCB4-4E5A-960B-350C3627E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1" name="Freeform 8">
              <a:extLst>
                <a:ext uri="{FF2B5EF4-FFF2-40B4-BE49-F238E27FC236}">
                  <a16:creationId xmlns:a16="http://schemas.microsoft.com/office/drawing/2014/main" id="{9DCD8437-9BFD-44B4-AAC8-75388190F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2" name="Freeform 9">
              <a:extLst>
                <a:ext uri="{FF2B5EF4-FFF2-40B4-BE49-F238E27FC236}">
                  <a16:creationId xmlns:a16="http://schemas.microsoft.com/office/drawing/2014/main" id="{C9EEBF9B-D5F1-4EE3-A46A-A5A5E396A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3" name="Freeform 11">
              <a:extLst>
                <a:ext uri="{FF2B5EF4-FFF2-40B4-BE49-F238E27FC236}">
                  <a16:creationId xmlns:a16="http://schemas.microsoft.com/office/drawing/2014/main" id="{3A77B17D-E4D2-444B-8D75-F0171A3E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4" name="Freeform 12">
              <a:extLst>
                <a:ext uri="{FF2B5EF4-FFF2-40B4-BE49-F238E27FC236}">
                  <a16:creationId xmlns:a16="http://schemas.microsoft.com/office/drawing/2014/main" id="{5FDB9442-6054-49E2-948E-D30AD9E09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5" name="Freeform 13">
              <a:extLst>
                <a:ext uri="{FF2B5EF4-FFF2-40B4-BE49-F238E27FC236}">
                  <a16:creationId xmlns:a16="http://schemas.microsoft.com/office/drawing/2014/main" id="{3E1DF8B7-7CB2-4181-8525-4EE2D5D9E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6" name="Freeform 14">
              <a:extLst>
                <a:ext uri="{FF2B5EF4-FFF2-40B4-BE49-F238E27FC236}">
                  <a16:creationId xmlns:a16="http://schemas.microsoft.com/office/drawing/2014/main" id="{4B3B2382-7947-4BAF-BF2F-830393F8E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7" name="Freeform 16">
              <a:extLst>
                <a:ext uri="{FF2B5EF4-FFF2-40B4-BE49-F238E27FC236}">
                  <a16:creationId xmlns:a16="http://schemas.microsoft.com/office/drawing/2014/main" id="{AC95E7F5-BA75-4053-AC8F-81ACC4262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8" name="Freeform 17">
              <a:extLst>
                <a:ext uri="{FF2B5EF4-FFF2-40B4-BE49-F238E27FC236}">
                  <a16:creationId xmlns:a16="http://schemas.microsoft.com/office/drawing/2014/main" id="{8D431126-FDB6-42AF-BC9E-58E4C417B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9" name="Freeform 21">
              <a:extLst>
                <a:ext uri="{FF2B5EF4-FFF2-40B4-BE49-F238E27FC236}">
                  <a16:creationId xmlns:a16="http://schemas.microsoft.com/office/drawing/2014/main" id="{4AA2BE9B-BD88-4958-B98E-7363A0FD5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0" name="Freeform 25">
              <a:extLst>
                <a:ext uri="{FF2B5EF4-FFF2-40B4-BE49-F238E27FC236}">
                  <a16:creationId xmlns:a16="http://schemas.microsoft.com/office/drawing/2014/main" id="{BA18EADE-8501-4251-ADCD-EB02B73DF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1" name="Freeform 29">
              <a:extLst>
                <a:ext uri="{FF2B5EF4-FFF2-40B4-BE49-F238E27FC236}">
                  <a16:creationId xmlns:a16="http://schemas.microsoft.com/office/drawing/2014/main" id="{D1886B2F-FFB5-4032-A012-EAE8464DD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2" name="Freeform 31">
              <a:extLst>
                <a:ext uri="{FF2B5EF4-FFF2-40B4-BE49-F238E27FC236}">
                  <a16:creationId xmlns:a16="http://schemas.microsoft.com/office/drawing/2014/main" id="{65048464-3972-4F85-858C-BD0D6CC8A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3" name="Freeform 32">
              <a:extLst>
                <a:ext uri="{FF2B5EF4-FFF2-40B4-BE49-F238E27FC236}">
                  <a16:creationId xmlns:a16="http://schemas.microsoft.com/office/drawing/2014/main" id="{9B136B45-B116-4EA4-802D-0D9EC238C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4" name="Freeform 33">
              <a:extLst>
                <a:ext uri="{FF2B5EF4-FFF2-40B4-BE49-F238E27FC236}">
                  <a16:creationId xmlns:a16="http://schemas.microsoft.com/office/drawing/2014/main" id="{F7DA7C34-DDA0-41AB-A47F-E981F63E2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5" name="Freeform 34">
              <a:extLst>
                <a:ext uri="{FF2B5EF4-FFF2-40B4-BE49-F238E27FC236}">
                  <a16:creationId xmlns:a16="http://schemas.microsoft.com/office/drawing/2014/main" id="{BB16C09B-E126-49FC-B0C4-2CB43FA03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6" name="Freeform 35">
              <a:extLst>
                <a:ext uri="{FF2B5EF4-FFF2-40B4-BE49-F238E27FC236}">
                  <a16:creationId xmlns:a16="http://schemas.microsoft.com/office/drawing/2014/main" id="{A12A7CBF-E4C8-4085-88C3-03102FE46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7" name="Freeform 36">
              <a:extLst>
                <a:ext uri="{FF2B5EF4-FFF2-40B4-BE49-F238E27FC236}">
                  <a16:creationId xmlns:a16="http://schemas.microsoft.com/office/drawing/2014/main" id="{55CA9A4D-ABE6-426B-B7F0-F5B93334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8" name="Freeform 37">
              <a:extLst>
                <a:ext uri="{FF2B5EF4-FFF2-40B4-BE49-F238E27FC236}">
                  <a16:creationId xmlns:a16="http://schemas.microsoft.com/office/drawing/2014/main" id="{8A4F3A5B-B199-4716-ADF4-5E33A7C0D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9" name="Freeform 38">
              <a:extLst>
                <a:ext uri="{FF2B5EF4-FFF2-40B4-BE49-F238E27FC236}">
                  <a16:creationId xmlns:a16="http://schemas.microsoft.com/office/drawing/2014/main" id="{5846F32E-5DDD-4AF4-BE1C-5F1A3FF1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0" name="Freeform 39">
              <a:extLst>
                <a:ext uri="{FF2B5EF4-FFF2-40B4-BE49-F238E27FC236}">
                  <a16:creationId xmlns:a16="http://schemas.microsoft.com/office/drawing/2014/main" id="{AFE38B2F-69BC-4661-84A3-EA04CDC3F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1" name="Freeform 40">
              <a:extLst>
                <a:ext uri="{FF2B5EF4-FFF2-40B4-BE49-F238E27FC236}">
                  <a16:creationId xmlns:a16="http://schemas.microsoft.com/office/drawing/2014/main" id="{5CA6F12C-4208-48A6-B7B0-DD18CB399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2" name="Freeform 41">
              <a:extLst>
                <a:ext uri="{FF2B5EF4-FFF2-40B4-BE49-F238E27FC236}">
                  <a16:creationId xmlns:a16="http://schemas.microsoft.com/office/drawing/2014/main" id="{0F08EA53-C6C6-49F1-B8DA-E20FFD607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3" name="Freeform 42">
              <a:extLst>
                <a:ext uri="{FF2B5EF4-FFF2-40B4-BE49-F238E27FC236}">
                  <a16:creationId xmlns:a16="http://schemas.microsoft.com/office/drawing/2014/main" id="{6B6EA655-7497-4604-92DF-43CE7322E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4" name="Freeform 44">
              <a:extLst>
                <a:ext uri="{FF2B5EF4-FFF2-40B4-BE49-F238E27FC236}">
                  <a16:creationId xmlns:a16="http://schemas.microsoft.com/office/drawing/2014/main" id="{082FFE9A-67C2-471A-AF37-ED9C238DB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5" name="Freeform 45">
              <a:extLst>
                <a:ext uri="{FF2B5EF4-FFF2-40B4-BE49-F238E27FC236}">
                  <a16:creationId xmlns:a16="http://schemas.microsoft.com/office/drawing/2014/main" id="{B0FD6176-7431-446D-91DB-56644A93C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6" name="Freeform 46">
              <a:extLst>
                <a:ext uri="{FF2B5EF4-FFF2-40B4-BE49-F238E27FC236}">
                  <a16:creationId xmlns:a16="http://schemas.microsoft.com/office/drawing/2014/main" id="{A46603FA-6405-410B-AD8A-3D75BE7A8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7" name="Freeform 47">
              <a:extLst>
                <a:ext uri="{FF2B5EF4-FFF2-40B4-BE49-F238E27FC236}">
                  <a16:creationId xmlns:a16="http://schemas.microsoft.com/office/drawing/2014/main" id="{6BE439BF-AE87-4F53-9DC9-72414AD1F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8" name="Freeform 48">
              <a:extLst>
                <a:ext uri="{FF2B5EF4-FFF2-40B4-BE49-F238E27FC236}">
                  <a16:creationId xmlns:a16="http://schemas.microsoft.com/office/drawing/2014/main" id="{55C88911-7FE8-4196-8D02-DAB1B62D9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9" name="Freeform 49">
              <a:extLst>
                <a:ext uri="{FF2B5EF4-FFF2-40B4-BE49-F238E27FC236}">
                  <a16:creationId xmlns:a16="http://schemas.microsoft.com/office/drawing/2014/main" id="{BAD26C77-660F-4C9C-9A98-234048198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0" name="Freeform 8">
              <a:extLst>
                <a:ext uri="{FF2B5EF4-FFF2-40B4-BE49-F238E27FC236}">
                  <a16:creationId xmlns:a16="http://schemas.microsoft.com/office/drawing/2014/main" id="{507A2021-3F23-43FC-AB0D-130B5759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1" name="Freeform 106">
              <a:extLst>
                <a:ext uri="{FF2B5EF4-FFF2-40B4-BE49-F238E27FC236}">
                  <a16:creationId xmlns:a16="http://schemas.microsoft.com/office/drawing/2014/main" id="{CB855C11-52EB-43D9-8831-1A26FCE12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2" name="Freeform 19">
              <a:extLst>
                <a:ext uri="{FF2B5EF4-FFF2-40B4-BE49-F238E27FC236}">
                  <a16:creationId xmlns:a16="http://schemas.microsoft.com/office/drawing/2014/main" id="{1A6AD416-1A17-49A9-8301-8C0A5A78C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3" name="Freeform 20">
              <a:extLst>
                <a:ext uri="{FF2B5EF4-FFF2-40B4-BE49-F238E27FC236}">
                  <a16:creationId xmlns:a16="http://schemas.microsoft.com/office/drawing/2014/main" id="{F03687D9-14CC-461B-B4B5-907E10B6A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4" name="Freeform 26">
              <a:extLst>
                <a:ext uri="{FF2B5EF4-FFF2-40B4-BE49-F238E27FC236}">
                  <a16:creationId xmlns:a16="http://schemas.microsoft.com/office/drawing/2014/main" id="{FCC639BE-A7F9-46A2-955A-3ACA45455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5" name="Freeform 27">
              <a:extLst>
                <a:ext uri="{FF2B5EF4-FFF2-40B4-BE49-F238E27FC236}">
                  <a16:creationId xmlns:a16="http://schemas.microsoft.com/office/drawing/2014/main" id="{B3FED40E-A961-4D78-947A-5AC1BD510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6" name="Freeform 28">
              <a:extLst>
                <a:ext uri="{FF2B5EF4-FFF2-40B4-BE49-F238E27FC236}">
                  <a16:creationId xmlns:a16="http://schemas.microsoft.com/office/drawing/2014/main" id="{1445BCDF-9E07-46AD-A6B5-5BEFA223C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7" name="Freeform 55">
              <a:extLst>
                <a:ext uri="{FF2B5EF4-FFF2-40B4-BE49-F238E27FC236}">
                  <a16:creationId xmlns:a16="http://schemas.microsoft.com/office/drawing/2014/main" id="{23324DC7-93D9-451A-9ABF-1B4D92BF2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8" name="Freeform 56">
              <a:extLst>
                <a:ext uri="{FF2B5EF4-FFF2-40B4-BE49-F238E27FC236}">
                  <a16:creationId xmlns:a16="http://schemas.microsoft.com/office/drawing/2014/main" id="{003474BA-A947-4598-96BB-BAACE2411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9" name="Freeform 57">
              <a:extLst>
                <a:ext uri="{FF2B5EF4-FFF2-40B4-BE49-F238E27FC236}">
                  <a16:creationId xmlns:a16="http://schemas.microsoft.com/office/drawing/2014/main" id="{04426A72-0FD0-478F-AAC5-B49E14253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0" name="Freeform 60">
              <a:extLst>
                <a:ext uri="{FF2B5EF4-FFF2-40B4-BE49-F238E27FC236}">
                  <a16:creationId xmlns:a16="http://schemas.microsoft.com/office/drawing/2014/main" id="{17260BB0-9DCA-4927-89A5-1314AD40E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1" name="Freeform 61">
              <a:extLst>
                <a:ext uri="{FF2B5EF4-FFF2-40B4-BE49-F238E27FC236}">
                  <a16:creationId xmlns:a16="http://schemas.microsoft.com/office/drawing/2014/main" id="{F459656F-63AC-4FC7-8D12-282B9B0C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2" name="Freeform 5">
              <a:extLst>
                <a:ext uri="{FF2B5EF4-FFF2-40B4-BE49-F238E27FC236}">
                  <a16:creationId xmlns:a16="http://schemas.microsoft.com/office/drawing/2014/main" id="{5C345A48-BE33-4B10-AF97-207DC7E2C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3" name="Freeform 6">
              <a:extLst>
                <a:ext uri="{FF2B5EF4-FFF2-40B4-BE49-F238E27FC236}">
                  <a16:creationId xmlns:a16="http://schemas.microsoft.com/office/drawing/2014/main" id="{65503F74-3A89-46DD-AD4D-9BB164E25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4" name="Freeform 7">
              <a:extLst>
                <a:ext uri="{FF2B5EF4-FFF2-40B4-BE49-F238E27FC236}">
                  <a16:creationId xmlns:a16="http://schemas.microsoft.com/office/drawing/2014/main" id="{5D8D4A6C-9C30-46E6-953F-8FFE24534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5" name="Freeform 8">
              <a:extLst>
                <a:ext uri="{FF2B5EF4-FFF2-40B4-BE49-F238E27FC236}">
                  <a16:creationId xmlns:a16="http://schemas.microsoft.com/office/drawing/2014/main" id="{844B12AB-BDBA-412B-8127-0671AB6BF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6" name="Freeform 9">
              <a:extLst>
                <a:ext uri="{FF2B5EF4-FFF2-40B4-BE49-F238E27FC236}">
                  <a16:creationId xmlns:a16="http://schemas.microsoft.com/office/drawing/2014/main" id="{84AE8FA4-8AC5-4D0E-9FF8-B6F6D961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7" name="Freeform 11">
              <a:extLst>
                <a:ext uri="{FF2B5EF4-FFF2-40B4-BE49-F238E27FC236}">
                  <a16:creationId xmlns:a16="http://schemas.microsoft.com/office/drawing/2014/main" id="{462515DF-512D-49E0-B5FE-637D9E352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8" name="Freeform 12">
              <a:extLst>
                <a:ext uri="{FF2B5EF4-FFF2-40B4-BE49-F238E27FC236}">
                  <a16:creationId xmlns:a16="http://schemas.microsoft.com/office/drawing/2014/main" id="{342CB8A0-096D-4A9F-B962-294DB670B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9" name="Freeform 13">
              <a:extLst>
                <a:ext uri="{FF2B5EF4-FFF2-40B4-BE49-F238E27FC236}">
                  <a16:creationId xmlns:a16="http://schemas.microsoft.com/office/drawing/2014/main" id="{6870353D-6B96-4946-8BB5-015BF6E6E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0" name="Freeform 14">
              <a:extLst>
                <a:ext uri="{FF2B5EF4-FFF2-40B4-BE49-F238E27FC236}">
                  <a16:creationId xmlns:a16="http://schemas.microsoft.com/office/drawing/2014/main" id="{20249E38-6114-4065-8836-941D6C55D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1" name="Freeform 16">
              <a:extLst>
                <a:ext uri="{FF2B5EF4-FFF2-40B4-BE49-F238E27FC236}">
                  <a16:creationId xmlns:a16="http://schemas.microsoft.com/office/drawing/2014/main" id="{BDA5073D-3C1B-4779-8DEF-FD9CD5308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2" name="Freeform 17">
              <a:extLst>
                <a:ext uri="{FF2B5EF4-FFF2-40B4-BE49-F238E27FC236}">
                  <a16:creationId xmlns:a16="http://schemas.microsoft.com/office/drawing/2014/main" id="{79505220-ED85-46B5-A218-0991FA579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3" name="Freeform 21">
              <a:extLst>
                <a:ext uri="{FF2B5EF4-FFF2-40B4-BE49-F238E27FC236}">
                  <a16:creationId xmlns:a16="http://schemas.microsoft.com/office/drawing/2014/main" id="{A8513416-DF87-4A83-8026-AF40654BA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4" name="Freeform 25">
              <a:extLst>
                <a:ext uri="{FF2B5EF4-FFF2-40B4-BE49-F238E27FC236}">
                  <a16:creationId xmlns:a16="http://schemas.microsoft.com/office/drawing/2014/main" id="{AF0489C4-7984-4A49-9D02-ACE2DD3EC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5" name="Freeform 29">
              <a:extLst>
                <a:ext uri="{FF2B5EF4-FFF2-40B4-BE49-F238E27FC236}">
                  <a16:creationId xmlns:a16="http://schemas.microsoft.com/office/drawing/2014/main" id="{3DB0DE7C-BF6D-4059-94C4-FD4D6E7BA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6" name="Freeform 31">
              <a:extLst>
                <a:ext uri="{FF2B5EF4-FFF2-40B4-BE49-F238E27FC236}">
                  <a16:creationId xmlns:a16="http://schemas.microsoft.com/office/drawing/2014/main" id="{5B58E23E-6D06-4F24-B6F8-98AE632C2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7" name="Freeform 32">
              <a:extLst>
                <a:ext uri="{FF2B5EF4-FFF2-40B4-BE49-F238E27FC236}">
                  <a16:creationId xmlns:a16="http://schemas.microsoft.com/office/drawing/2014/main" id="{7D87D95A-4B48-4140-BB5C-9A33AACBF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8" name="Freeform 33">
              <a:extLst>
                <a:ext uri="{FF2B5EF4-FFF2-40B4-BE49-F238E27FC236}">
                  <a16:creationId xmlns:a16="http://schemas.microsoft.com/office/drawing/2014/main" id="{6D78BEA4-B995-4BEC-A3B4-C580D646A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9" name="Freeform 34">
              <a:extLst>
                <a:ext uri="{FF2B5EF4-FFF2-40B4-BE49-F238E27FC236}">
                  <a16:creationId xmlns:a16="http://schemas.microsoft.com/office/drawing/2014/main" id="{C075F1AC-7155-4487-8B7A-0C74E2C65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0" name="Freeform 35">
              <a:extLst>
                <a:ext uri="{FF2B5EF4-FFF2-40B4-BE49-F238E27FC236}">
                  <a16:creationId xmlns:a16="http://schemas.microsoft.com/office/drawing/2014/main" id="{2923812A-0930-464A-B863-8232CDF9B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1" name="Freeform 36">
              <a:extLst>
                <a:ext uri="{FF2B5EF4-FFF2-40B4-BE49-F238E27FC236}">
                  <a16:creationId xmlns:a16="http://schemas.microsoft.com/office/drawing/2014/main" id="{5B22D5AF-1F95-4943-ADBD-50BF0DD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2" name="Freeform 37">
              <a:extLst>
                <a:ext uri="{FF2B5EF4-FFF2-40B4-BE49-F238E27FC236}">
                  <a16:creationId xmlns:a16="http://schemas.microsoft.com/office/drawing/2014/main" id="{09709304-5160-4325-BE4E-F970450FA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3" name="Freeform 38">
              <a:extLst>
                <a:ext uri="{FF2B5EF4-FFF2-40B4-BE49-F238E27FC236}">
                  <a16:creationId xmlns:a16="http://schemas.microsoft.com/office/drawing/2014/main" id="{6086BD94-D139-4DEE-9FB6-849360DAB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4" name="Freeform 39">
              <a:extLst>
                <a:ext uri="{FF2B5EF4-FFF2-40B4-BE49-F238E27FC236}">
                  <a16:creationId xmlns:a16="http://schemas.microsoft.com/office/drawing/2014/main" id="{84B8A4B1-C709-4864-851E-6A76DE4E5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5" name="Freeform 40">
              <a:extLst>
                <a:ext uri="{FF2B5EF4-FFF2-40B4-BE49-F238E27FC236}">
                  <a16:creationId xmlns:a16="http://schemas.microsoft.com/office/drawing/2014/main" id="{51183B3E-65BA-45BB-9238-E5553DA7E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6" name="Freeform 41">
              <a:extLst>
                <a:ext uri="{FF2B5EF4-FFF2-40B4-BE49-F238E27FC236}">
                  <a16:creationId xmlns:a16="http://schemas.microsoft.com/office/drawing/2014/main" id="{B456CBC6-D8DB-4226-8743-8355D0C1E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7" name="Freeform 42">
              <a:extLst>
                <a:ext uri="{FF2B5EF4-FFF2-40B4-BE49-F238E27FC236}">
                  <a16:creationId xmlns:a16="http://schemas.microsoft.com/office/drawing/2014/main" id="{2A43AE63-9201-415C-A88E-C52685BF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8" name="Freeform 44">
              <a:extLst>
                <a:ext uri="{FF2B5EF4-FFF2-40B4-BE49-F238E27FC236}">
                  <a16:creationId xmlns:a16="http://schemas.microsoft.com/office/drawing/2014/main" id="{0BB8C75E-6B9A-4E95-85CF-ACD2D2AD2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9" name="Freeform 45">
              <a:extLst>
                <a:ext uri="{FF2B5EF4-FFF2-40B4-BE49-F238E27FC236}">
                  <a16:creationId xmlns:a16="http://schemas.microsoft.com/office/drawing/2014/main" id="{F593E6EC-FB46-40CB-825C-C1305B1FB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0" name="Freeform 46">
              <a:extLst>
                <a:ext uri="{FF2B5EF4-FFF2-40B4-BE49-F238E27FC236}">
                  <a16:creationId xmlns:a16="http://schemas.microsoft.com/office/drawing/2014/main" id="{517F36F0-8630-4831-9057-6CA9B217B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1" name="Freeform 47">
              <a:extLst>
                <a:ext uri="{FF2B5EF4-FFF2-40B4-BE49-F238E27FC236}">
                  <a16:creationId xmlns:a16="http://schemas.microsoft.com/office/drawing/2014/main" id="{9614B5E6-3CE1-465E-8381-646179E1B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2" name="Freeform 48">
              <a:extLst>
                <a:ext uri="{FF2B5EF4-FFF2-40B4-BE49-F238E27FC236}">
                  <a16:creationId xmlns:a16="http://schemas.microsoft.com/office/drawing/2014/main" id="{5A40C31A-16AE-42C0-AC3B-52DCA2F5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3" name="Freeform 49">
              <a:extLst>
                <a:ext uri="{FF2B5EF4-FFF2-40B4-BE49-F238E27FC236}">
                  <a16:creationId xmlns:a16="http://schemas.microsoft.com/office/drawing/2014/main" id="{CE95CDB5-B8FA-431B-B9BE-7791AD92C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065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3E72-8390-2283-0092-D8CE36AF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1C5CD"/>
                </a:solidFill>
                <a:effectLst/>
              </a:rPr>
              <a:t>Compliance – Reasonable &amp; Necessary </a:t>
            </a:r>
            <a:endParaRPr lang="en-US" dirty="0">
              <a:solidFill>
                <a:srgbClr val="F1C5C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F0A65-BFC1-3945-1EAE-8E4A571E1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AU" sz="1800" kern="100" dirty="0">
                <a:solidFill>
                  <a:srgbClr val="52525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support will help to reach the goals in your NDIS plan</a:t>
            </a:r>
            <a:endParaRPr lang="en-AU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800" kern="100" dirty="0">
                <a:solidFill>
                  <a:srgbClr val="52525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support is reasonably priced and good value.</a:t>
            </a:r>
            <a:endParaRPr lang="en-AU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800" kern="100" dirty="0">
                <a:solidFill>
                  <a:srgbClr val="52525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can afford the support within the support budget</a:t>
            </a:r>
            <a:endParaRPr lang="en-AU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800" kern="100" dirty="0">
                <a:solidFill>
                  <a:srgbClr val="52525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support will help to connect with community and improve the relationships you have with family and friends</a:t>
            </a:r>
            <a:endParaRPr lang="en-AU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800" kern="100" dirty="0">
                <a:solidFill>
                  <a:srgbClr val="52525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support is something that should be funded by the NDIS and not other government services </a:t>
            </a:r>
            <a:endParaRPr lang="en-AU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800" kern="100" dirty="0">
                <a:solidFill>
                  <a:srgbClr val="52525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support is safe</a:t>
            </a:r>
            <a:endParaRPr lang="en-AU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800" kern="100" dirty="0">
                <a:solidFill>
                  <a:srgbClr val="52525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support relates to the participant's disability</a:t>
            </a:r>
            <a:endParaRPr lang="en-AU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3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1BDA-E388-9A24-9A9B-7F22853B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1C5CD"/>
                </a:solidFill>
              </a:rPr>
              <a:t>Record Keeping</a:t>
            </a:r>
            <a:endParaRPr lang="en-US" dirty="0">
              <a:solidFill>
                <a:srgbClr val="F1C5C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15E95-3E82-FEF4-8FE4-37B38C276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Accounting software</a:t>
            </a:r>
          </a:p>
          <a:p>
            <a:r>
              <a:rPr lang="en-US" dirty="0"/>
              <a:t>Diaries &amp; schedulers </a:t>
            </a:r>
          </a:p>
          <a:p>
            <a:r>
              <a:rPr lang="en-US" dirty="0"/>
              <a:t>Bookkeeping </a:t>
            </a:r>
          </a:p>
        </p:txBody>
      </p:sp>
    </p:spTree>
    <p:extLst>
      <p:ext uri="{BB962C8B-B14F-4D97-AF65-F5344CB8AC3E}">
        <p14:creationId xmlns:p14="http://schemas.microsoft.com/office/powerpoint/2010/main" val="314538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46E8-E434-F813-BC7C-22D13A10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1C5CD"/>
                </a:solidFill>
              </a:rPr>
              <a:t>Service Provider Management</a:t>
            </a:r>
            <a:endParaRPr lang="en-US" dirty="0">
              <a:solidFill>
                <a:srgbClr val="F1C5C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3C97F-1CD3-5335-4D65-F10651D4C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navigator – My </a:t>
            </a:r>
            <a:r>
              <a:rPr lang="en-US" dirty="0" err="1"/>
              <a:t>Solas</a:t>
            </a:r>
            <a:endParaRPr lang="en-US" dirty="0"/>
          </a:p>
          <a:p>
            <a:r>
              <a:rPr lang="en-US" dirty="0"/>
              <a:t>Expos </a:t>
            </a:r>
          </a:p>
          <a:p>
            <a:r>
              <a:rPr lang="en-US" dirty="0"/>
              <a:t>Community Centre </a:t>
            </a:r>
          </a:p>
          <a:p>
            <a:r>
              <a:rPr lang="en-US" dirty="0"/>
              <a:t>Word of mouth </a:t>
            </a:r>
          </a:p>
          <a:p>
            <a:r>
              <a:rPr lang="en-US" dirty="0"/>
              <a:t>May &amp; Tay carer training and connection days</a:t>
            </a:r>
          </a:p>
        </p:txBody>
      </p:sp>
    </p:spTree>
    <p:extLst>
      <p:ext uri="{BB962C8B-B14F-4D97-AF65-F5344CB8AC3E}">
        <p14:creationId xmlns:p14="http://schemas.microsoft.com/office/powerpoint/2010/main" val="2842573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D0BD2D-C9EA-AE02-59E4-388029C3E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641" y="1343534"/>
            <a:ext cx="9634538" cy="2904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1EAD85-240B-5E57-2323-26DB126CA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41" y="4247615"/>
            <a:ext cx="9634537" cy="162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5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D16A2-BE15-8E30-3A13-CB78EAAF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22" y="498507"/>
            <a:ext cx="6188277" cy="1372823"/>
          </a:xfrm>
        </p:spPr>
        <p:txBody>
          <a:bodyPr>
            <a:normAutofit/>
          </a:bodyPr>
          <a:lstStyle/>
          <a:p>
            <a:r>
              <a:rPr lang="en-US" dirty="0"/>
              <a:t>Carer Training Days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3EC256-5633-414E-89A7-4DF1780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975" y="42050"/>
            <a:ext cx="1319321" cy="6804850"/>
            <a:chOff x="1744975" y="42050"/>
            <a:chExt cx="1319321" cy="680485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3792" y="47283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4562" y="66894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6934" y="8999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1593" y="113778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96052" y="46436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6021" y="118352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1720" y="63356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547" y="113428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9444" y="38573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30146" y="9545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94226" y="459880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991372" y="46712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721306" y="467236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7458" y="441007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4176" y="5651651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18389" y="62433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35281" y="59847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5443" y="646897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22723" y="673426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9835" y="57007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385" y="574829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6293" y="60187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8102" y="60623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83208" y="671013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54120" y="626268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220" y="20699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3403" y="673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84" y="596758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0283" y="573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1968" y="546537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8820" y="6232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85974" y="648157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91453" y="669893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43184" y="607798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4739" y="585265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9192" y="56181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65791" y="635313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78761" y="6639984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994" y="60917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44939" y="558461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8684" y="64186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730" y="588242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27" y="140523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72457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5170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21480" y="122198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2483" y="93460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160" y="138958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043" y="110734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4122" y="5515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51027" y="76522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39067" y="258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2681" y="9468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07625" y="116352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2943" y="136288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02256" y="11556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8542" y="79706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00545" y="850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1375" y="11217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2255" y="52860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19382" y="66888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6051" y="549204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626" y="65158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6458" y="1405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38545" y="486074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67650" y="54373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31376" y="140483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38486" y="30146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9036" y="488697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123" y="251274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9867" y="413651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954" y="230319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350" y="276316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5237" y="516057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32444" y="209860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42413" y="175259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78112" y="22053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88286" y="433198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55836" y="195750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2264" y="477891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593" y="17133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89795" y="163916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71381" y="524416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42915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17353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2997" y="49887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9942" y="27692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1083" y="52111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55867" y="5837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9643" y="219595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398" y="250464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024" y="19732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9073" y="166645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44017" y="273529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20676" y="509134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76473" y="534494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54934" y="23688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36937" y="24222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27767" y="168394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73414" y="198099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0943" y="533833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76608" y="51742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4878" y="187323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97991" y="3097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27887" y="98012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74E733-DDCC-688C-864C-9E64DA35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453" y="1331547"/>
            <a:ext cx="3164041" cy="447214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10FE26-8763-AE94-C28A-9DA619F7B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22" y="2055766"/>
            <a:ext cx="6188277" cy="39439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Community connections for carers &amp; participants to link with services providers and connect to community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Anchored Care – In home supports &amp; SIL</a:t>
            </a:r>
          </a:p>
          <a:p>
            <a:r>
              <a:rPr lang="en-US" dirty="0"/>
              <a:t>Oasis Services – Community Access &amp; Transport</a:t>
            </a:r>
          </a:p>
          <a:p>
            <a:r>
              <a:rPr lang="en-US" dirty="0"/>
              <a:t>Hiya Health – OT &amp; Physiotherapy</a:t>
            </a:r>
          </a:p>
          <a:p>
            <a:r>
              <a:rPr lang="en-US" dirty="0"/>
              <a:t>Adapted Minds – Key workers &amp; Lead Practitioners</a:t>
            </a:r>
          </a:p>
          <a:p>
            <a:r>
              <a:rPr lang="en-US" dirty="0"/>
              <a:t>May &amp; Tay – Self Management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3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roup 820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2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2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2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2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2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2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2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2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3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3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6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7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8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9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0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1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2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3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4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5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6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7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3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33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34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35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36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37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38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39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40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41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4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43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4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4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46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47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48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49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50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51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5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53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54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55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56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57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58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59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60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61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6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63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64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65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867" name="Rectangle 866">
            <a:extLst>
              <a:ext uri="{FF2B5EF4-FFF2-40B4-BE49-F238E27FC236}">
                <a16:creationId xmlns:a16="http://schemas.microsoft.com/office/drawing/2014/main" id="{2E702296-C979-4148-99DB-E5913F81F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9" name="Rectangle 868">
            <a:extLst>
              <a:ext uri="{FF2B5EF4-FFF2-40B4-BE49-F238E27FC236}">
                <a16:creationId xmlns:a16="http://schemas.microsoft.com/office/drawing/2014/main" id="{0848C689-B85D-49B2-9D89-DC25B7E4E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7739" y="939"/>
            <a:ext cx="606528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93C09-0D68-2A53-1CF3-ED8B90BE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988" y="1370478"/>
            <a:ext cx="5095780" cy="3425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/>
              <a:t>A sister duo with an accounting &amp; plan management background and lived experience as young carers and carers of NDIS participants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8F67BF-374B-2146-1645-C889005C8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76" y="643694"/>
            <a:ext cx="4440015" cy="1354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16C3DE-732D-CF3A-C78C-1AB7C59DC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209" y="2650435"/>
            <a:ext cx="3364830" cy="2372204"/>
          </a:xfrm>
          <a:prstGeom prst="rect">
            <a:avLst/>
          </a:prstGeom>
        </p:spPr>
      </p:pic>
      <p:grpSp>
        <p:nvGrpSpPr>
          <p:cNvPr id="871" name="Group 870">
            <a:extLst>
              <a:ext uri="{FF2B5EF4-FFF2-40B4-BE49-F238E27FC236}">
                <a16:creationId xmlns:a16="http://schemas.microsoft.com/office/drawing/2014/main" id="{A64490A0-820A-41E7-AA0A-98A30B165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3388" y="13394"/>
            <a:ext cx="1141326" cy="6816606"/>
            <a:chOff x="5889776" y="13394"/>
            <a:chExt cx="1141326" cy="6816606"/>
          </a:xfrm>
        </p:grpSpPr>
        <p:sp>
          <p:nvSpPr>
            <p:cNvPr id="872" name="Freeform 8">
              <a:extLst>
                <a:ext uri="{FF2B5EF4-FFF2-40B4-BE49-F238E27FC236}">
                  <a16:creationId xmlns:a16="http://schemas.microsoft.com/office/drawing/2014/main" id="{C533B209-B41C-40A5-9D8C-1AD317C8A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48443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3" name="Freeform 10">
              <a:extLst>
                <a:ext uri="{FF2B5EF4-FFF2-40B4-BE49-F238E27FC236}">
                  <a16:creationId xmlns:a16="http://schemas.microsoft.com/office/drawing/2014/main" id="{ABA3CDDE-AD0D-4780-AA45-DC84F1F2A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915468" y="152241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4" name="Freeform 15">
              <a:extLst>
                <a:ext uri="{FF2B5EF4-FFF2-40B4-BE49-F238E27FC236}">
                  <a16:creationId xmlns:a16="http://schemas.microsoft.com/office/drawing/2014/main" id="{6E63AEC8-BBBC-40A1-A960-B2EA504AE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919398" y="666438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5" name="Freeform 18">
              <a:extLst>
                <a:ext uri="{FF2B5EF4-FFF2-40B4-BE49-F238E27FC236}">
                  <a16:creationId xmlns:a16="http://schemas.microsoft.com/office/drawing/2014/main" id="{16D31444-F1C8-496D-B451-AC9F122D5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922812" y="40969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6" name="Freeform 19">
              <a:extLst>
                <a:ext uri="{FF2B5EF4-FFF2-40B4-BE49-F238E27FC236}">
                  <a16:creationId xmlns:a16="http://schemas.microsoft.com/office/drawing/2014/main" id="{EBC31E76-F2B2-454F-BBFC-A115B27BE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912730" y="209657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7" name="Freeform 20">
              <a:extLst>
                <a:ext uri="{FF2B5EF4-FFF2-40B4-BE49-F238E27FC236}">
                  <a16:creationId xmlns:a16="http://schemas.microsoft.com/office/drawing/2014/main" id="{CD1E39F5-517F-4FB4-B6E3-8661AE68A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97493" y="229412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8" name="Freeform 22">
              <a:extLst>
                <a:ext uri="{FF2B5EF4-FFF2-40B4-BE49-F238E27FC236}">
                  <a16:creationId xmlns:a16="http://schemas.microsoft.com/office/drawing/2014/main" id="{F6E74EE7-1C15-4D67-9E0E-60DEEBFC8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66832" y="112397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9" name="Freeform 23">
              <a:extLst>
                <a:ext uri="{FF2B5EF4-FFF2-40B4-BE49-F238E27FC236}">
                  <a16:creationId xmlns:a16="http://schemas.microsoft.com/office/drawing/2014/main" id="{DC724259-E16E-4FED-B2AE-296E7CD88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80519" y="91140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0" name="Freeform 26">
              <a:extLst>
                <a:ext uri="{FF2B5EF4-FFF2-40B4-BE49-F238E27FC236}">
                  <a16:creationId xmlns:a16="http://schemas.microsoft.com/office/drawing/2014/main" id="{6195E442-527A-4CF5-93F3-BB083532F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67743" y="1395113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1" name="Freeform 27">
              <a:extLst>
                <a:ext uri="{FF2B5EF4-FFF2-40B4-BE49-F238E27FC236}">
                  <a16:creationId xmlns:a16="http://schemas.microsoft.com/office/drawing/2014/main" id="{E839AB7F-0850-48D7-A3C6-9E60E7192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58219" y="1832215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2" name="Freeform 28">
              <a:extLst>
                <a:ext uri="{FF2B5EF4-FFF2-40B4-BE49-F238E27FC236}">
                  <a16:creationId xmlns:a16="http://schemas.microsoft.com/office/drawing/2014/main" id="{F5E5B1DD-F976-4241-842E-9D9F83DFF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45303" y="160962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3" name="Freeform 30">
              <a:extLst>
                <a:ext uri="{FF2B5EF4-FFF2-40B4-BE49-F238E27FC236}">
                  <a16:creationId xmlns:a16="http://schemas.microsoft.com/office/drawing/2014/main" id="{7D023F05-82E9-4C08-802E-77DC9B3EA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920553" y="1152725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4" name="Freeform 43">
              <a:extLst>
                <a:ext uri="{FF2B5EF4-FFF2-40B4-BE49-F238E27FC236}">
                  <a16:creationId xmlns:a16="http://schemas.microsoft.com/office/drawing/2014/main" id="{F675566A-658F-491A-802A-003D3D444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634545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5" name="Freeform 51">
              <a:extLst>
                <a:ext uri="{FF2B5EF4-FFF2-40B4-BE49-F238E27FC236}">
                  <a16:creationId xmlns:a16="http://schemas.microsoft.com/office/drawing/2014/main" id="{CC18CA8E-1DBE-4573-855B-75D368825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607514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6" name="Freeform 52">
              <a:extLst>
                <a:ext uri="{FF2B5EF4-FFF2-40B4-BE49-F238E27FC236}">
                  <a16:creationId xmlns:a16="http://schemas.microsoft.com/office/drawing/2014/main" id="{3157129A-1DD3-48F8-85A0-69905D468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604519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7" name="Freeform 53">
              <a:extLst>
                <a:ext uri="{FF2B5EF4-FFF2-40B4-BE49-F238E27FC236}">
                  <a16:creationId xmlns:a16="http://schemas.microsoft.com/office/drawing/2014/main" id="{6B65698B-DC7D-446A-A247-6F7D88A06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95600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8" name="Freeform 54">
              <a:extLst>
                <a:ext uri="{FF2B5EF4-FFF2-40B4-BE49-F238E27FC236}">
                  <a16:creationId xmlns:a16="http://schemas.microsoft.com/office/drawing/2014/main" id="{FA0728B2-90D9-43A1-B418-14612E24B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81447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9" name="Freeform 55">
              <a:extLst>
                <a:ext uri="{FF2B5EF4-FFF2-40B4-BE49-F238E27FC236}">
                  <a16:creationId xmlns:a16="http://schemas.microsoft.com/office/drawing/2014/main" id="{4B0C26F0-E75A-4485-AD17-BABCAED4E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95460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0" name="Freeform 56">
              <a:extLst>
                <a:ext uri="{FF2B5EF4-FFF2-40B4-BE49-F238E27FC236}">
                  <a16:creationId xmlns:a16="http://schemas.microsoft.com/office/drawing/2014/main" id="{96532DE5-7591-4DED-B949-B70AE3D79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95156" y="2293440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1" name="Freeform 57">
              <a:extLst>
                <a:ext uri="{FF2B5EF4-FFF2-40B4-BE49-F238E27FC236}">
                  <a16:creationId xmlns:a16="http://schemas.microsoft.com/office/drawing/2014/main" id="{7DB883B4-01A0-42FA-A243-9E53FCAA1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81609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2" name="Freeform 59">
              <a:extLst>
                <a:ext uri="{FF2B5EF4-FFF2-40B4-BE49-F238E27FC236}">
                  <a16:creationId xmlns:a16="http://schemas.microsoft.com/office/drawing/2014/main" id="{9698EFF7-8188-42E8-BB20-BD2D40575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61059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3" name="Freeform 60">
              <a:extLst>
                <a:ext uri="{FF2B5EF4-FFF2-40B4-BE49-F238E27FC236}">
                  <a16:creationId xmlns:a16="http://schemas.microsoft.com/office/drawing/2014/main" id="{081B0E4A-5FB0-43E8-95C3-4EC0ADF2F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56290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4" name="Freeform 61">
              <a:extLst>
                <a:ext uri="{FF2B5EF4-FFF2-40B4-BE49-F238E27FC236}">
                  <a16:creationId xmlns:a16="http://schemas.microsoft.com/office/drawing/2014/main" id="{A339BD7D-EC40-4443-8CFA-8D3DF4C25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22587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5" name="Freeform 78">
              <a:extLst>
                <a:ext uri="{FF2B5EF4-FFF2-40B4-BE49-F238E27FC236}">
                  <a16:creationId xmlns:a16="http://schemas.microsoft.com/office/drawing/2014/main" id="{8AD1C269-5284-4F4D-9EBB-C2217DE5A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41825" y="7210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6" name="Freeform 79">
              <a:extLst>
                <a:ext uri="{FF2B5EF4-FFF2-40B4-BE49-F238E27FC236}">
                  <a16:creationId xmlns:a16="http://schemas.microsoft.com/office/drawing/2014/main" id="{599C3A6C-CB3F-4D43-B5D6-258ACB23B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4197" y="952087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7" name="Freeform 80">
              <a:extLst>
                <a:ext uri="{FF2B5EF4-FFF2-40B4-BE49-F238E27FC236}">
                  <a16:creationId xmlns:a16="http://schemas.microsoft.com/office/drawing/2014/main" id="{5736C046-B176-4610-9950-4C053EC55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48856" y="1189882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8" name="Freeform 81">
              <a:extLst>
                <a:ext uri="{FF2B5EF4-FFF2-40B4-BE49-F238E27FC236}">
                  <a16:creationId xmlns:a16="http://schemas.microsoft.com/office/drawing/2014/main" id="{384C74DE-FCCF-41C6-B422-E31F079A9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1906" y="2202936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9" name="Freeform 82">
              <a:extLst>
                <a:ext uri="{FF2B5EF4-FFF2-40B4-BE49-F238E27FC236}">
                  <a16:creationId xmlns:a16="http://schemas.microsoft.com/office/drawing/2014/main" id="{139EC455-9465-4F89-8D6F-5FDEC518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9742" y="198048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0" name="Freeform 83">
              <a:extLst>
                <a:ext uri="{FF2B5EF4-FFF2-40B4-BE49-F238E27FC236}">
                  <a16:creationId xmlns:a16="http://schemas.microsoft.com/office/drawing/2014/main" id="{B9B9BADD-2E4B-4791-8128-08FE935CF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2299" y="1665695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1" name="Freeform 84">
              <a:extLst>
                <a:ext uri="{FF2B5EF4-FFF2-40B4-BE49-F238E27FC236}">
                  <a16:creationId xmlns:a16="http://schemas.microsoft.com/office/drawing/2014/main" id="{387DE8E3-9546-4A48-B98C-96912191E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3315" y="516456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2" name="Freeform 86">
              <a:extLst>
                <a:ext uri="{FF2B5EF4-FFF2-40B4-BE49-F238E27FC236}">
                  <a16:creationId xmlns:a16="http://schemas.microsoft.com/office/drawing/2014/main" id="{295D9BC8-27BC-415A-B7DE-88AB14543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3284" y="17044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3" name="Freeform 89">
              <a:extLst>
                <a:ext uri="{FF2B5EF4-FFF2-40B4-BE49-F238E27FC236}">
                  <a16:creationId xmlns:a16="http://schemas.microsoft.com/office/drawing/2014/main" id="{C0897910-E9F8-416F-A874-F24204DB3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88087" y="1453344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4" name="Freeform 90">
              <a:extLst>
                <a:ext uri="{FF2B5EF4-FFF2-40B4-BE49-F238E27FC236}">
                  <a16:creationId xmlns:a16="http://schemas.microsoft.com/office/drawing/2014/main" id="{3D8C165A-C5DB-46F7-8D66-4CF5B57D6C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65939" y="2076253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5" name="Freeform 105">
              <a:extLst>
                <a:ext uri="{FF2B5EF4-FFF2-40B4-BE49-F238E27FC236}">
                  <a16:creationId xmlns:a16="http://schemas.microsoft.com/office/drawing/2014/main" id="{15F07EC9-2DA0-408B-BF68-363635BE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9346" y="1981944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6" name="Freeform 106">
              <a:extLst>
                <a:ext uri="{FF2B5EF4-FFF2-40B4-BE49-F238E27FC236}">
                  <a16:creationId xmlns:a16="http://schemas.microsoft.com/office/drawing/2014/main" id="{581FDCD0-A0CD-47F5-9D68-760361DCB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8983" y="58906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7" name="Freeform 107">
              <a:extLst>
                <a:ext uri="{FF2B5EF4-FFF2-40B4-BE49-F238E27FC236}">
                  <a16:creationId xmlns:a16="http://schemas.microsoft.com/office/drawing/2014/main" id="{B968F0B3-E661-4761-BB28-CB8F60D80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54748" y="2269014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8" name="Freeform 108">
              <a:extLst>
                <a:ext uri="{FF2B5EF4-FFF2-40B4-BE49-F238E27FC236}">
                  <a16:creationId xmlns:a16="http://schemas.microsoft.com/office/drawing/2014/main" id="{46DA3DE2-8A2C-4B02-8179-EB38E674CE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6654" y="119891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9" name="Freeform 109">
              <a:extLst>
                <a:ext uri="{FF2B5EF4-FFF2-40B4-BE49-F238E27FC236}">
                  <a16:creationId xmlns:a16="http://schemas.microsoft.com/office/drawing/2014/main" id="{85FF813E-1B10-4199-949C-6436C606D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851" y="1700235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0" name="Freeform 110">
              <a:extLst>
                <a:ext uri="{FF2B5EF4-FFF2-40B4-BE49-F238E27FC236}">
                  <a16:creationId xmlns:a16="http://schemas.microsoft.com/office/drawing/2014/main" id="{D20A7120-0DC2-43EB-91AB-D4DADD08E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6707" y="341230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1" name="Freeform 111">
              <a:extLst>
                <a:ext uri="{FF2B5EF4-FFF2-40B4-BE49-F238E27FC236}">
                  <a16:creationId xmlns:a16="http://schemas.microsoft.com/office/drawing/2014/main" id="{6999B0BD-B7C1-4042-9A0F-62A6A81E6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7906" y="142873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2" name="Freeform 112">
              <a:extLst>
                <a:ext uri="{FF2B5EF4-FFF2-40B4-BE49-F238E27FC236}">
                  <a16:creationId xmlns:a16="http://schemas.microsoft.com/office/drawing/2014/main" id="{3B6EF6BD-9E52-458F-AFFA-B7726259E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57409" y="910076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3" name="Freeform 5">
              <a:extLst>
                <a:ext uri="{FF2B5EF4-FFF2-40B4-BE49-F238E27FC236}">
                  <a16:creationId xmlns:a16="http://schemas.microsoft.com/office/drawing/2014/main" id="{7E63FBA4-1750-49A1-B9D5-091A02760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83378" y="27651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4" name="Freeform 6">
              <a:extLst>
                <a:ext uri="{FF2B5EF4-FFF2-40B4-BE49-F238E27FC236}">
                  <a16:creationId xmlns:a16="http://schemas.microsoft.com/office/drawing/2014/main" id="{3059B7D2-A9FC-4A24-B509-049675FA8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84905" y="510935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5" name="Freeform 7">
              <a:extLst>
                <a:ext uri="{FF2B5EF4-FFF2-40B4-BE49-F238E27FC236}">
                  <a16:creationId xmlns:a16="http://schemas.microsoft.com/office/drawing/2014/main" id="{9B2CEDD1-830D-4D21-B701-434EA5FF5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53335" y="2478886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6" name="Freeform 8">
              <a:extLst>
                <a:ext uri="{FF2B5EF4-FFF2-40B4-BE49-F238E27FC236}">
                  <a16:creationId xmlns:a16="http://schemas.microsoft.com/office/drawing/2014/main" id="{66E60508-E7D2-4B84-ABFC-1AB8FB1B3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41783" y="481031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7" name="Freeform 9">
              <a:extLst>
                <a:ext uri="{FF2B5EF4-FFF2-40B4-BE49-F238E27FC236}">
                  <a16:creationId xmlns:a16="http://schemas.microsoft.com/office/drawing/2014/main" id="{6AA2FA08-59F6-46FF-A605-E00FED276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49921" y="4529838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8" name="Freeform 11">
              <a:extLst>
                <a:ext uri="{FF2B5EF4-FFF2-40B4-BE49-F238E27FC236}">
                  <a16:creationId xmlns:a16="http://schemas.microsoft.com/office/drawing/2014/main" id="{73CB4207-8AC7-4FEA-903A-3E7ED7429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10282" y="4268606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9" name="Freeform 12">
              <a:extLst>
                <a:ext uri="{FF2B5EF4-FFF2-40B4-BE49-F238E27FC236}">
                  <a16:creationId xmlns:a16="http://schemas.microsoft.com/office/drawing/2014/main" id="{BF0BA9F8-9AAF-4061-8D6D-CC9551243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22058" y="3766125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0" name="Freeform 13">
              <a:extLst>
                <a:ext uri="{FF2B5EF4-FFF2-40B4-BE49-F238E27FC236}">
                  <a16:creationId xmlns:a16="http://schemas.microsoft.com/office/drawing/2014/main" id="{574C9FF2-3B91-4DC2-A359-34F12CB96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26523" y="3170095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1" name="Freeform 14">
              <a:extLst>
                <a:ext uri="{FF2B5EF4-FFF2-40B4-BE49-F238E27FC236}">
                  <a16:creationId xmlns:a16="http://schemas.microsoft.com/office/drawing/2014/main" id="{F142FE40-0F82-41A5-A4DA-B52E946E9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17163" y="3410025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2" name="Freeform 16">
              <a:extLst>
                <a:ext uri="{FF2B5EF4-FFF2-40B4-BE49-F238E27FC236}">
                  <a16:creationId xmlns:a16="http://schemas.microsoft.com/office/drawing/2014/main" id="{DFC20688-E894-4035-9B71-5CB78D174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00898" y="40091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3" name="Freeform 17">
              <a:extLst>
                <a:ext uri="{FF2B5EF4-FFF2-40B4-BE49-F238E27FC236}">
                  <a16:creationId xmlns:a16="http://schemas.microsoft.com/office/drawing/2014/main" id="{022D4DFB-B525-4CE2-A0D1-4DBEC71C3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35877" y="542184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4" name="Freeform 21">
              <a:extLst>
                <a:ext uri="{FF2B5EF4-FFF2-40B4-BE49-F238E27FC236}">
                  <a16:creationId xmlns:a16="http://schemas.microsoft.com/office/drawing/2014/main" id="{54B480BB-DE93-48F4-81B7-D787B1FEA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783868" y="5732999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5" name="Freeform 25">
              <a:extLst>
                <a:ext uri="{FF2B5EF4-FFF2-40B4-BE49-F238E27FC236}">
                  <a16:creationId xmlns:a16="http://schemas.microsoft.com/office/drawing/2014/main" id="{69099E0B-AABE-450F-A492-7E0D186A9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764529" y="6498261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6" name="Freeform 29">
              <a:extLst>
                <a:ext uri="{FF2B5EF4-FFF2-40B4-BE49-F238E27FC236}">
                  <a16:creationId xmlns:a16="http://schemas.microsoft.com/office/drawing/2014/main" id="{6D007DF7-2892-404C-8F08-82AC94D5C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764751" y="5971706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7" name="Freeform 31">
              <a:extLst>
                <a:ext uri="{FF2B5EF4-FFF2-40B4-BE49-F238E27FC236}">
                  <a16:creationId xmlns:a16="http://schemas.microsoft.com/office/drawing/2014/main" id="{4F86E75C-03E3-4FFD-81E4-F2196341D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743452" y="6281124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8" name="Freeform 32">
              <a:extLst>
                <a:ext uri="{FF2B5EF4-FFF2-40B4-BE49-F238E27FC236}">
                  <a16:creationId xmlns:a16="http://schemas.microsoft.com/office/drawing/2014/main" id="{DF9DDBD7-46CA-4E74-A722-F7F51A9FB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44632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9" name="Freeform 33">
              <a:extLst>
                <a:ext uri="{FF2B5EF4-FFF2-40B4-BE49-F238E27FC236}">
                  <a16:creationId xmlns:a16="http://schemas.microsoft.com/office/drawing/2014/main" id="{11D41F0A-3EB1-42EC-BE86-4EF3E3A18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74545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0" name="Freeform 34">
              <a:extLst>
                <a:ext uri="{FF2B5EF4-FFF2-40B4-BE49-F238E27FC236}">
                  <a16:creationId xmlns:a16="http://schemas.microsoft.com/office/drawing/2014/main" id="{E84AC2F5-0F20-4CE5-8F7E-41ABF03A7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78475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1" name="Freeform 35">
              <a:extLst>
                <a:ext uri="{FF2B5EF4-FFF2-40B4-BE49-F238E27FC236}">
                  <a16:creationId xmlns:a16="http://schemas.microsoft.com/office/drawing/2014/main" id="{B3CBC921-3741-437E-92E3-8D6EBF0AA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74127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2" name="Freeform 36">
              <a:extLst>
                <a:ext uri="{FF2B5EF4-FFF2-40B4-BE49-F238E27FC236}">
                  <a16:creationId xmlns:a16="http://schemas.microsoft.com/office/drawing/2014/main" id="{BB778E76-0BD9-42A1-AF0D-CA1D187C3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46264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3" name="Freeform 37">
              <a:extLst>
                <a:ext uri="{FF2B5EF4-FFF2-40B4-BE49-F238E27FC236}">
                  <a16:creationId xmlns:a16="http://schemas.microsoft.com/office/drawing/2014/main" id="{497E9CB4-8567-43B0-B984-A222A0BBB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58030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4" name="Freeform 38">
              <a:extLst>
                <a:ext uri="{FF2B5EF4-FFF2-40B4-BE49-F238E27FC236}">
                  <a16:creationId xmlns:a16="http://schemas.microsoft.com/office/drawing/2014/main" id="{8A075B77-2FF2-49F2-888E-92C626DE4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65699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5" name="Freeform 39">
              <a:extLst>
                <a:ext uri="{FF2B5EF4-FFF2-40B4-BE49-F238E27FC236}">
                  <a16:creationId xmlns:a16="http://schemas.microsoft.com/office/drawing/2014/main" id="{4A30050C-CC3B-4C58-B025-BCF03434F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57807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6" name="Freeform 40">
              <a:extLst>
                <a:ext uri="{FF2B5EF4-FFF2-40B4-BE49-F238E27FC236}">
                  <a16:creationId xmlns:a16="http://schemas.microsoft.com/office/drawing/2014/main" id="{6DF7E794-27F0-4F6E-9E76-4325CAEAD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52771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7" name="Freeform 41">
              <a:extLst>
                <a:ext uri="{FF2B5EF4-FFF2-40B4-BE49-F238E27FC236}">
                  <a16:creationId xmlns:a16="http://schemas.microsoft.com/office/drawing/2014/main" id="{E47FC71D-BC05-4202-91A5-27E5E49EE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46264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8" name="Freeform 42">
              <a:extLst>
                <a:ext uri="{FF2B5EF4-FFF2-40B4-BE49-F238E27FC236}">
                  <a16:creationId xmlns:a16="http://schemas.microsoft.com/office/drawing/2014/main" id="{F431A2A4-8033-4E46-AEEB-281E79D6C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34432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9" name="Freeform 44">
              <a:extLst>
                <a:ext uri="{FF2B5EF4-FFF2-40B4-BE49-F238E27FC236}">
                  <a16:creationId xmlns:a16="http://schemas.microsoft.com/office/drawing/2014/main" id="{C358C8FA-D6A5-4DC4-B535-4D527270B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38222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0" name="Freeform 45">
              <a:extLst>
                <a:ext uri="{FF2B5EF4-FFF2-40B4-BE49-F238E27FC236}">
                  <a16:creationId xmlns:a16="http://schemas.microsoft.com/office/drawing/2014/main" id="{A3F521D6-97F7-4FF9-BD89-98785F6AA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16071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1" name="Freeform 46">
              <a:extLst>
                <a:ext uri="{FF2B5EF4-FFF2-40B4-BE49-F238E27FC236}">
                  <a16:creationId xmlns:a16="http://schemas.microsoft.com/office/drawing/2014/main" id="{7F7BC4C8-E052-486C-8D7F-E55EF8D47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65130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2" name="Freeform 47">
              <a:extLst>
                <a:ext uri="{FF2B5EF4-FFF2-40B4-BE49-F238E27FC236}">
                  <a16:creationId xmlns:a16="http://schemas.microsoft.com/office/drawing/2014/main" id="{0892EB2A-9B83-4CC5-800A-2F321D3F9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23275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3" name="Freeform 48">
              <a:extLst>
                <a:ext uri="{FF2B5EF4-FFF2-40B4-BE49-F238E27FC236}">
                  <a16:creationId xmlns:a16="http://schemas.microsoft.com/office/drawing/2014/main" id="{49928446-90FF-4A85-98A9-D353B3ED1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18532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4" name="Freeform 49">
              <a:extLst>
                <a:ext uri="{FF2B5EF4-FFF2-40B4-BE49-F238E27FC236}">
                  <a16:creationId xmlns:a16="http://schemas.microsoft.com/office/drawing/2014/main" id="{BD684ADC-EDA7-467F-AB07-A742F1659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17146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5" name="Freeform 62">
              <a:extLst>
                <a:ext uri="{FF2B5EF4-FFF2-40B4-BE49-F238E27FC236}">
                  <a16:creationId xmlns:a16="http://schemas.microsoft.com/office/drawing/2014/main" id="{C240D6FF-1D2D-40A7-A226-1FAB25EF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8964" y="2950571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6" name="Freeform 63">
              <a:extLst>
                <a:ext uri="{FF2B5EF4-FFF2-40B4-BE49-F238E27FC236}">
                  <a16:creationId xmlns:a16="http://schemas.microsoft.com/office/drawing/2014/main" id="{90AC9A4A-7A7E-4D36-B9D8-ED5559667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0322" y="4089184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7" name="Freeform 64">
              <a:extLst>
                <a:ext uri="{FF2B5EF4-FFF2-40B4-BE49-F238E27FC236}">
                  <a16:creationId xmlns:a16="http://schemas.microsoft.com/office/drawing/2014/main" id="{8D6661AF-EC22-4B33-A86C-81FAEA66D5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88273" y="26822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8" name="Freeform 65">
              <a:extLst>
                <a:ext uri="{FF2B5EF4-FFF2-40B4-BE49-F238E27FC236}">
                  <a16:creationId xmlns:a16="http://schemas.microsoft.com/office/drawing/2014/main" id="{7FA679C8-42CF-4923-90BE-EE0B9CD8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88904" y="3826278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9" name="Freeform 66">
              <a:extLst>
                <a:ext uri="{FF2B5EF4-FFF2-40B4-BE49-F238E27FC236}">
                  <a16:creationId xmlns:a16="http://schemas.microsoft.com/office/drawing/2014/main" id="{6F884D98-891A-4226-A084-4AB89C92C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6686" y="53727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0" name="Freeform 67">
              <a:extLst>
                <a:ext uri="{FF2B5EF4-FFF2-40B4-BE49-F238E27FC236}">
                  <a16:creationId xmlns:a16="http://schemas.microsoft.com/office/drawing/2014/main" id="{37B1F89E-124E-4968-84E1-671B94229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56866" y="4588736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1" name="Freeform 68">
              <a:extLst>
                <a:ext uri="{FF2B5EF4-FFF2-40B4-BE49-F238E27FC236}">
                  <a16:creationId xmlns:a16="http://schemas.microsoft.com/office/drawing/2014/main" id="{FAE1F701-BF2B-4D0F-B467-00C139437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84254" y="324599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2" name="Freeform 69">
              <a:extLst>
                <a:ext uri="{FF2B5EF4-FFF2-40B4-BE49-F238E27FC236}">
                  <a16:creationId xmlns:a16="http://schemas.microsoft.com/office/drawing/2014/main" id="{B2D81236-21F5-418D-BFE3-50F2D100D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63511" y="5654959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3" name="Freeform 70">
              <a:extLst>
                <a:ext uri="{FF2B5EF4-FFF2-40B4-BE49-F238E27FC236}">
                  <a16:creationId xmlns:a16="http://schemas.microsoft.com/office/drawing/2014/main" id="{4552754C-AA2F-4F17-A3D6-2362BECDD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27724" y="6246703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4" name="Freeform 71">
              <a:extLst>
                <a:ext uri="{FF2B5EF4-FFF2-40B4-BE49-F238E27FC236}">
                  <a16:creationId xmlns:a16="http://schemas.microsoft.com/office/drawing/2014/main" id="{4B54FE8A-AF03-4D31-9F7A-B326DCFDA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5054" y="513430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5" name="Freeform 72">
              <a:extLst>
                <a:ext uri="{FF2B5EF4-FFF2-40B4-BE49-F238E27FC236}">
                  <a16:creationId xmlns:a16="http://schemas.microsoft.com/office/drawing/2014/main" id="{55A7BF47-7173-4F40-987B-3C4C73DB1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1791" y="490745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6" name="Freeform 73">
              <a:extLst>
                <a:ext uri="{FF2B5EF4-FFF2-40B4-BE49-F238E27FC236}">
                  <a16:creationId xmlns:a16="http://schemas.microsoft.com/office/drawing/2014/main" id="{30EA72D5-89DC-4BA9-937E-1C3025521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6664" y="4407815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7" name="Freeform 74">
              <a:extLst>
                <a:ext uri="{FF2B5EF4-FFF2-40B4-BE49-F238E27FC236}">
                  <a16:creationId xmlns:a16="http://schemas.microsoft.com/office/drawing/2014/main" id="{834CF9D2-B3C0-4037-91B6-AD10E32A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44616" y="598809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8" name="Freeform 75">
              <a:extLst>
                <a:ext uri="{FF2B5EF4-FFF2-40B4-BE49-F238E27FC236}">
                  <a16:creationId xmlns:a16="http://schemas.microsoft.com/office/drawing/2014/main" id="{77B113A7-C692-4BB0-B1F9-5AE5779EC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9625" y="2442495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9" name="Freeform 77">
              <a:extLst>
                <a:ext uri="{FF2B5EF4-FFF2-40B4-BE49-F238E27FC236}">
                  <a16:creationId xmlns:a16="http://schemas.microsoft.com/office/drawing/2014/main" id="{A8FF0AA2-0FB1-4A47-A2A0-BC65FF9B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44871" y="360677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0" name="Freeform 85">
              <a:extLst>
                <a:ext uri="{FF2B5EF4-FFF2-40B4-BE49-F238E27FC236}">
                  <a16:creationId xmlns:a16="http://schemas.microsoft.com/office/drawing/2014/main" id="{034B4675-77A4-4E03-8E45-B275FE480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1130" y="6434597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1" name="Freeform 87">
              <a:extLst>
                <a:ext uri="{FF2B5EF4-FFF2-40B4-BE49-F238E27FC236}">
                  <a16:creationId xmlns:a16="http://schemas.microsoft.com/office/drawing/2014/main" id="{3E984A0C-F1CA-40FB-A8AA-3593725CE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18609" y="665763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2" name="Freeform 88">
              <a:extLst>
                <a:ext uri="{FF2B5EF4-FFF2-40B4-BE49-F238E27FC236}">
                  <a16:creationId xmlns:a16="http://schemas.microsoft.com/office/drawing/2014/main" id="{8763E62E-6C18-4AD1-84CB-539494478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9170" y="5704047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3" name="Freeform 91">
              <a:extLst>
                <a:ext uri="{FF2B5EF4-FFF2-40B4-BE49-F238E27FC236}">
                  <a16:creationId xmlns:a16="http://schemas.microsoft.com/office/drawing/2014/main" id="{665D98A0-020A-45C4-9326-DECC5D11C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58166" y="276408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4" name="Freeform 92">
              <a:extLst>
                <a:ext uri="{FF2B5EF4-FFF2-40B4-BE49-F238E27FC236}">
                  <a16:creationId xmlns:a16="http://schemas.microsoft.com/office/drawing/2014/main" id="{4C513513-3753-41D5-AE5C-2787B96BC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7206" y="2420506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5" name="Freeform 93">
              <a:extLst>
                <a:ext uri="{FF2B5EF4-FFF2-40B4-BE49-F238E27FC236}">
                  <a16:creationId xmlns:a16="http://schemas.microsoft.com/office/drawing/2014/main" id="{B108E7BE-19F2-481A-8926-0CA4C9AA3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6708" y="3285274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6" name="Freeform 94">
              <a:extLst>
                <a:ext uri="{FF2B5EF4-FFF2-40B4-BE49-F238E27FC236}">
                  <a16:creationId xmlns:a16="http://schemas.microsoft.com/office/drawing/2014/main" id="{526C77B6-C8BC-4523-988E-058128359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1814" y="536745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7" name="Freeform 95">
              <a:extLst>
                <a:ext uri="{FF2B5EF4-FFF2-40B4-BE49-F238E27FC236}">
                  <a16:creationId xmlns:a16="http://schemas.microsoft.com/office/drawing/2014/main" id="{A2681283-D368-4D26-BF11-1051FB1DD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0165" y="305586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8" name="Freeform 96">
              <a:extLst>
                <a:ext uri="{FF2B5EF4-FFF2-40B4-BE49-F238E27FC236}">
                  <a16:creationId xmlns:a16="http://schemas.microsoft.com/office/drawing/2014/main" id="{AFA19F31-2B26-4A72-8630-DB4FBEAE8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5551" y="3575426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9" name="Freeform 97">
              <a:extLst>
                <a:ext uri="{FF2B5EF4-FFF2-40B4-BE49-F238E27FC236}">
                  <a16:creationId xmlns:a16="http://schemas.microsoft.com/office/drawing/2014/main" id="{B432C349-FBA8-44D9-9FCC-ED7778838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54863" y="4784277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0" name="Freeform 98">
              <a:extLst>
                <a:ext uri="{FF2B5EF4-FFF2-40B4-BE49-F238E27FC236}">
                  <a16:creationId xmlns:a16="http://schemas.microsoft.com/office/drawing/2014/main" id="{78937E61-7C59-4AF3-821D-C0E645415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7348" y="4265818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1" name="Freeform 99">
              <a:extLst>
                <a:ext uri="{FF2B5EF4-FFF2-40B4-BE49-F238E27FC236}">
                  <a16:creationId xmlns:a16="http://schemas.microsoft.com/office/drawing/2014/main" id="{9FDBD2DC-1468-4B84-B2F9-8028ACA53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40243" y="4473676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2" name="Freeform 100">
              <a:extLst>
                <a:ext uri="{FF2B5EF4-FFF2-40B4-BE49-F238E27FC236}">
                  <a16:creationId xmlns:a16="http://schemas.microsoft.com/office/drawing/2014/main" id="{F274C562-1229-40FE-9D9B-72D9960D6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9752" y="38942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3" name="Freeform 101">
              <a:extLst>
                <a:ext uri="{FF2B5EF4-FFF2-40B4-BE49-F238E27FC236}">
                  <a16:creationId xmlns:a16="http://schemas.microsoft.com/office/drawing/2014/main" id="{BE3CB848-0761-4183-B2F1-63D784BA1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4469" y="510246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4" name="Freeform 102">
              <a:extLst>
                <a:ext uri="{FF2B5EF4-FFF2-40B4-BE49-F238E27FC236}">
                  <a16:creationId xmlns:a16="http://schemas.microsoft.com/office/drawing/2014/main" id="{16CA440A-6903-4315-9413-30A4AE6DA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0648" y="5662850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5" name="Freeform 103">
              <a:extLst>
                <a:ext uri="{FF2B5EF4-FFF2-40B4-BE49-F238E27FC236}">
                  <a16:creationId xmlns:a16="http://schemas.microsoft.com/office/drawing/2014/main" id="{CE284464-CDAB-424D-9D34-8A04B0320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73556" y="593327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6" name="Freeform 104">
              <a:extLst>
                <a:ext uri="{FF2B5EF4-FFF2-40B4-BE49-F238E27FC236}">
                  <a16:creationId xmlns:a16="http://schemas.microsoft.com/office/drawing/2014/main" id="{AECA7896-3703-4987-AA13-B93DF6131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89016" y="246418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7" name="Freeform 113">
              <a:extLst>
                <a:ext uri="{FF2B5EF4-FFF2-40B4-BE49-F238E27FC236}">
                  <a16:creationId xmlns:a16="http://schemas.microsoft.com/office/drawing/2014/main" id="{0F6330AC-AF8E-4055-B580-B9A213DFE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0357" y="4852103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8" name="Freeform 114">
              <a:extLst>
                <a:ext uri="{FF2B5EF4-FFF2-40B4-BE49-F238E27FC236}">
                  <a16:creationId xmlns:a16="http://schemas.microsoft.com/office/drawing/2014/main" id="{BF854C00-5C5A-4FE3-A4E6-173485EC1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3761" y="3618418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9" name="Freeform 115">
              <a:extLst>
                <a:ext uri="{FF2B5EF4-FFF2-40B4-BE49-F238E27FC236}">
                  <a16:creationId xmlns:a16="http://schemas.microsoft.com/office/drawing/2014/main" id="{85FE403F-3465-400E-B694-F2166EF6E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8048" y="4281272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0" name="Freeform 117">
              <a:extLst>
                <a:ext uri="{FF2B5EF4-FFF2-40B4-BE49-F238E27FC236}">
                  <a16:creationId xmlns:a16="http://schemas.microsoft.com/office/drawing/2014/main" id="{1FF1B2BA-1E3A-4E9D-90B2-6C3EA032D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5365" y="597695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1" name="Freeform 118">
              <a:extLst>
                <a:ext uri="{FF2B5EF4-FFF2-40B4-BE49-F238E27FC236}">
                  <a16:creationId xmlns:a16="http://schemas.microsoft.com/office/drawing/2014/main" id="{05EA235D-D93C-442F-A9F2-222AAEC81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14781" y="655463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2" name="Freeform 119">
              <a:extLst>
                <a:ext uri="{FF2B5EF4-FFF2-40B4-BE49-F238E27FC236}">
                  <a16:creationId xmlns:a16="http://schemas.microsoft.com/office/drawing/2014/main" id="{887A504D-D887-4C4E-ABC2-E7FC179A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01455" y="6286263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3" name="Freeform 8">
              <a:extLst>
                <a:ext uri="{FF2B5EF4-FFF2-40B4-BE49-F238E27FC236}">
                  <a16:creationId xmlns:a16="http://schemas.microsoft.com/office/drawing/2014/main" id="{277996E3-8200-4EAB-B893-41800B047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82287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4" name="Freeform 8">
              <a:extLst>
                <a:ext uri="{FF2B5EF4-FFF2-40B4-BE49-F238E27FC236}">
                  <a16:creationId xmlns:a16="http://schemas.microsoft.com/office/drawing/2014/main" id="{357B4F19-25C3-4118-828E-EE03FA92C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82464" y="9710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5" name="Freeform 106">
              <a:extLst>
                <a:ext uri="{FF2B5EF4-FFF2-40B4-BE49-F238E27FC236}">
                  <a16:creationId xmlns:a16="http://schemas.microsoft.com/office/drawing/2014/main" id="{C0C64B56-7C6B-48D4-9496-6734B141A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741618" y="671409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668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3CFA-76B7-B40F-D859-9ECD7B19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1C5CD"/>
                </a:solidFill>
              </a:rPr>
              <a:t>Self Management</a:t>
            </a:r>
            <a:endParaRPr lang="en-US" dirty="0">
              <a:solidFill>
                <a:srgbClr val="F1C5C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39104-B50E-D8F5-CB44-67A84B1F5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b="1" dirty="0"/>
              <a:t>Direct Control:</a:t>
            </a:r>
            <a:r>
              <a:rPr lang="en-AU" dirty="0"/>
              <a:t> You have full control over your budget and how it is spent.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b="1" dirty="0"/>
              <a:t>Financial Management:</a:t>
            </a:r>
            <a:r>
              <a:rPr lang="en-AU" dirty="0"/>
              <a:t> You handle all the payments to service providers, keep track of your spending, and manage your budget.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b="1" dirty="0"/>
              <a:t>Record Keeping:</a:t>
            </a:r>
            <a:r>
              <a:rPr lang="en-AU" dirty="0"/>
              <a:t> You are responsible for keeping all the necessary records and documentation.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b="1" dirty="0"/>
              <a:t>Provider Choice:</a:t>
            </a:r>
            <a:r>
              <a:rPr lang="en-AU" dirty="0"/>
              <a:t> You can choose any NDIS-registered provider or even non-registered providers, giving you a broader range of choices.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b="1" dirty="0"/>
              <a:t>Flexibility:</a:t>
            </a:r>
            <a:r>
              <a:rPr lang="en-AU" dirty="0"/>
              <a:t> It offers more flexibility in how you use your funding, as long as it aligns with your plan goals and guidelines.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9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BDC0-5E47-98B7-48D4-A3D9329D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1C5CD"/>
                </a:solidFill>
              </a:rPr>
              <a:t>Plan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8781F-BB65-1555-A78C-3A3CFD1FE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b="1" dirty="0"/>
              <a:t>Financial Administration:</a:t>
            </a:r>
            <a:r>
              <a:rPr lang="en-AU" dirty="0"/>
              <a:t> A plan manager handles all the financial tasks, such as paying invoices from service providers and managing budgets.</a:t>
            </a:r>
          </a:p>
          <a:p>
            <a:r>
              <a:rPr lang="en-AU" b="1" dirty="0"/>
              <a:t>Record Keeping:</a:t>
            </a:r>
            <a:r>
              <a:rPr lang="en-AU" dirty="0"/>
              <a:t> They keep track of expenses and ensure that all transactions are recorded accurately.</a:t>
            </a:r>
          </a:p>
          <a:p>
            <a:r>
              <a:rPr lang="en-AU" b="1" dirty="0"/>
              <a:t>Provider Choice:</a:t>
            </a:r>
            <a:r>
              <a:rPr lang="en-AU" dirty="0"/>
              <a:t> You can still choose your service providers, but the plan manager will handle the payments.</a:t>
            </a:r>
          </a:p>
          <a:p>
            <a:r>
              <a:rPr lang="en-AU" b="1" dirty="0"/>
              <a:t>Support and Advice:</a:t>
            </a:r>
            <a:r>
              <a:rPr lang="en-AU" dirty="0"/>
              <a:t> Plan managers can provide advice on how to best use your funding and help with understanding the NDIS processes.</a:t>
            </a:r>
          </a:p>
          <a:p>
            <a:r>
              <a:rPr lang="en-AU" b="1" dirty="0"/>
              <a:t>NDIS Funding:</a:t>
            </a:r>
            <a:r>
              <a:rPr lang="en-AU" dirty="0"/>
              <a:t> Plan management funding is included in your plan, and it covers the costs associated with managing your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5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0AFD-1CB4-1B9E-040E-2927200DB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1C5CD"/>
                </a:solidFill>
              </a:rPr>
              <a:t>NDIA Managed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628EA-B34A-EE08-8AF1-8B27F7F70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AU" b="1" i="0" u="none" strike="noStrike" dirty="0">
                <a:solidFill>
                  <a:srgbClr val="000000"/>
                </a:solidFill>
                <a:effectLst/>
              </a:rPr>
              <a:t>Financial Administration:</a:t>
            </a:r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 The NDIA pays invoices directly to registered NDIS providers.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1" i="0" u="none" strike="noStrike" dirty="0">
                <a:solidFill>
                  <a:srgbClr val="000000"/>
                </a:solidFill>
                <a:effectLst/>
              </a:rPr>
              <a:t>Record Keeping:</a:t>
            </a:r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 The NDIA handles all record-keeping and financial tracking.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1" i="0" u="none" strike="noStrike" dirty="0">
                <a:solidFill>
                  <a:srgbClr val="000000"/>
                </a:solidFill>
                <a:effectLst/>
              </a:rPr>
              <a:t>Provider Choice:</a:t>
            </a:r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 You can only use NDIS-registered providers.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1" i="0" u="none" strike="noStrike" dirty="0">
                <a:solidFill>
                  <a:srgbClr val="000000"/>
                </a:solidFill>
                <a:effectLst/>
              </a:rPr>
              <a:t>Support:</a:t>
            </a:r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 The NDIA provides support through their portal and customer service, but you have less flexibility compared to the other management options.</a:t>
            </a:r>
          </a:p>
        </p:txBody>
      </p:sp>
    </p:spTree>
    <p:extLst>
      <p:ext uri="{BB962C8B-B14F-4D97-AF65-F5344CB8AC3E}">
        <p14:creationId xmlns:p14="http://schemas.microsoft.com/office/powerpoint/2010/main" val="295222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72572-3B68-54F0-20E1-2A7B3BBE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1C5CD"/>
                </a:solidFill>
              </a:rPr>
              <a:t>Key Responsibilities</a:t>
            </a:r>
            <a:endParaRPr lang="en-US" dirty="0">
              <a:solidFill>
                <a:srgbClr val="F1C5C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93FBC-4D72-A9A1-66A0-FE71D19E2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 Management:</a:t>
            </a:r>
            <a:r>
              <a:rPr lang="en-AU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Keeping track of your spending is crucial. Regularly review your budget to ensure you’re staying within your allocated funds and making the most out of your plan.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 Keeping:</a:t>
            </a:r>
            <a:r>
              <a:rPr lang="en-AU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Maintain detailed records of all transactions, including invoices and receipts. This will help you with financial tracking and reporting to the NDIS.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 Provider Management:</a:t>
            </a:r>
            <a:r>
              <a:rPr lang="en-AU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Research and select providers who are suitable for your needs. Communicate clearly with them about your expectations and service agreements.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Compliance:</a:t>
            </a:r>
            <a:r>
              <a:rPr lang="en-AU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Ensure that all services and supports comply with NDIS guidelines and quality standards.</a:t>
            </a:r>
          </a:p>
        </p:txBody>
      </p:sp>
    </p:spTree>
    <p:extLst>
      <p:ext uri="{BB962C8B-B14F-4D97-AF65-F5344CB8AC3E}">
        <p14:creationId xmlns:p14="http://schemas.microsoft.com/office/powerpoint/2010/main" val="417300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E496-3A15-7234-53BE-48259721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1C5CD"/>
                </a:solidFill>
              </a:rPr>
              <a:t>Goals &amp;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79E67-5B0B-F15A-4446-7C6CA9835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86653"/>
            <a:ext cx="963401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Spending should always be r</a:t>
            </a:r>
            <a:r>
              <a:rPr lang="en-AU" dirty="0">
                <a:solidFill>
                  <a:srgbClr val="000000"/>
                </a:solidFill>
                <a:latin typeface="-webkit-standard"/>
              </a:rPr>
              <a:t>elated back to the participants primary disability and plan goals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Goals are central to the planning process and help guide the allocation of funding and resources. </a:t>
            </a:r>
          </a:p>
          <a:p>
            <a:pPr marL="0" indent="0">
              <a:buNone/>
            </a:pPr>
            <a:r>
              <a:rPr lang="en-AU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Personal Goals</a:t>
            </a:r>
            <a:endParaRPr lang="en-AU" dirty="0">
              <a:solidFill>
                <a:srgbClr val="000000"/>
              </a:solidFill>
              <a:latin typeface="-webkit-standard"/>
            </a:endParaRPr>
          </a:p>
          <a:p>
            <a:pPr marL="0" indent="0">
              <a:buNone/>
            </a:pPr>
            <a:r>
              <a:rPr lang="en-AU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Social and Community Participation</a:t>
            </a:r>
          </a:p>
          <a:p>
            <a:pPr marL="0" indent="0">
              <a:buNone/>
            </a:pPr>
            <a:r>
              <a:rPr lang="en-AU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Education and Employment</a:t>
            </a:r>
            <a:endParaRPr lang="en-AU" dirty="0">
              <a:solidFill>
                <a:srgbClr val="000000"/>
              </a:solidFill>
              <a:latin typeface="-webkit-standard"/>
            </a:endParaRPr>
          </a:p>
          <a:p>
            <a:pPr marL="0" indent="0">
              <a:buNone/>
            </a:pPr>
            <a:r>
              <a:rPr lang="en-AU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Independent Living</a:t>
            </a:r>
          </a:p>
          <a:p>
            <a:pPr marL="0" indent="0">
              <a:buNone/>
            </a:pPr>
            <a:r>
              <a:rPr lang="en-AU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Skill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7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406C-5932-2B0C-6BE4-2A30AD25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1C5CD"/>
                </a:solidFill>
              </a:rPr>
              <a:t>Budget Management</a:t>
            </a:r>
            <a:endParaRPr lang="en-US" dirty="0">
              <a:solidFill>
                <a:srgbClr val="F1C5C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0A317-C8A5-B59D-B8DC-5EC3F8800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Schedule of Service from your providers at commencement of services for duration of plan</a:t>
            </a:r>
          </a:p>
          <a:p>
            <a:r>
              <a:rPr lang="en-US" dirty="0"/>
              <a:t>My </a:t>
            </a:r>
            <a:r>
              <a:rPr lang="en-US" dirty="0" err="1"/>
              <a:t>Solas</a:t>
            </a:r>
            <a:r>
              <a:rPr lang="en-US" dirty="0"/>
              <a:t> interactive budgeting tool </a:t>
            </a:r>
          </a:p>
          <a:p>
            <a:r>
              <a:rPr lang="en-US" dirty="0"/>
              <a:t>Review spending monthly </a:t>
            </a:r>
          </a:p>
          <a:p>
            <a:r>
              <a:rPr lang="en-US" dirty="0"/>
              <a:t>Don’t forget to budget for variable expenses – report writing, travel, public holidays, shadow shifts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7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45078-EFBC-0A0A-B08C-A03EAF027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3" y="59267"/>
            <a:ext cx="7772400" cy="3172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655E22-25DB-8F6B-3D02-31A32DAA5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33" y="3738945"/>
            <a:ext cx="7772400" cy="1429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BD4003-1165-C55D-F755-24BC99AE3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266" y="3210334"/>
            <a:ext cx="3985684" cy="437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8EC6D0-5FBA-9FB9-964D-66BD33F1D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6783" y="5173133"/>
            <a:ext cx="54991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77720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664</Words>
  <Application>Microsoft Macintosh PowerPoint</Application>
  <PresentationFormat>Widescreen</PresentationFormat>
  <Paragraphs>67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-webkit-standard</vt:lpstr>
      <vt:lpstr>Aptos</vt:lpstr>
      <vt:lpstr>Arial</vt:lpstr>
      <vt:lpstr>Avenir Next LT Pro</vt:lpstr>
      <vt:lpstr>Modern Love</vt:lpstr>
      <vt:lpstr>Open Sans</vt:lpstr>
      <vt:lpstr>Symbol</vt:lpstr>
      <vt:lpstr>BohemianVTI</vt:lpstr>
      <vt:lpstr>PowerPoint Presentation</vt:lpstr>
      <vt:lpstr>A sister duo with an accounting &amp; plan management background and lived experience as young carers and carers of NDIS participants</vt:lpstr>
      <vt:lpstr>Self Management</vt:lpstr>
      <vt:lpstr>Plan Management</vt:lpstr>
      <vt:lpstr>NDIA Managed</vt:lpstr>
      <vt:lpstr>Key Responsibilities</vt:lpstr>
      <vt:lpstr>Goals &amp; spending</vt:lpstr>
      <vt:lpstr>Budget Management</vt:lpstr>
      <vt:lpstr>PowerPoint Presentation</vt:lpstr>
      <vt:lpstr>Compliance – Reasonable &amp; Necessary </vt:lpstr>
      <vt:lpstr>Record Keeping</vt:lpstr>
      <vt:lpstr>Service Provider Management</vt:lpstr>
      <vt:lpstr>PowerPoint Presentation</vt:lpstr>
      <vt:lpstr>Carer Training Days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May M</dc:creator>
  <cp:lastModifiedBy>May M</cp:lastModifiedBy>
  <cp:revision>2</cp:revision>
  <dcterms:created xsi:type="dcterms:W3CDTF">2024-09-10T20:17:13Z</dcterms:created>
  <dcterms:modified xsi:type="dcterms:W3CDTF">2024-09-10T22:23:07Z</dcterms:modified>
</cp:coreProperties>
</file>